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75" r:id="rId2"/>
    <p:sldId id="339" r:id="rId3"/>
    <p:sldId id="340" r:id="rId4"/>
    <p:sldId id="284" r:id="rId5"/>
    <p:sldId id="315" r:id="rId6"/>
    <p:sldId id="341" r:id="rId7"/>
    <p:sldId id="355" r:id="rId8"/>
    <p:sldId id="343" r:id="rId9"/>
    <p:sldId id="349" r:id="rId10"/>
    <p:sldId id="344" r:id="rId11"/>
    <p:sldId id="345" r:id="rId12"/>
    <p:sldId id="356" r:id="rId13"/>
    <p:sldId id="346" r:id="rId14"/>
    <p:sldId id="353" r:id="rId15"/>
    <p:sldId id="354" r:id="rId16"/>
    <p:sldId id="347" r:id="rId17"/>
    <p:sldId id="352" r:id="rId18"/>
    <p:sldId id="317" r:id="rId19"/>
    <p:sldId id="342" r:id="rId20"/>
    <p:sldId id="357" r:id="rId21"/>
    <p:sldId id="358" r:id="rId22"/>
    <p:sldId id="350" r:id="rId23"/>
    <p:sldId id="348" r:id="rId24"/>
    <p:sldId id="351" r:id="rId25"/>
    <p:sldId id="35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96" autoAdjust="0"/>
  </p:normalViewPr>
  <p:slideViewPr>
    <p:cSldViewPr snapToGrid="0" snapToObjects="1"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F3921-06E7-1E4E-9461-571B8C9E8CE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C168D-6EAD-E142-872D-A6197EEBD8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C168D-6EAD-E142-872D-A6197EEBD89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F48E5-EF87-8F42-87BE-AA3B100914EB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B7A8B-7B18-A64F-9DF1-3F994562C9A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.png"/>
          <p:cNvPicPr>
            <a:picLocks noChangeAspect="1"/>
          </p:cNvPicPr>
          <p:nvPr userDrawn="1"/>
        </p:nvPicPr>
        <p:blipFill>
          <a:blip r:embed="rId14"/>
          <a:srcRect t="15000"/>
          <a:stretch>
            <a:fillRect/>
          </a:stretch>
        </p:blipFill>
        <p:spPr>
          <a:xfrm>
            <a:off x="5778500" y="0"/>
            <a:ext cx="3365500" cy="15544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1340556"/>
            <a:ext cx="9144000" cy="3333471"/>
          </a:xfrm>
        </p:spPr>
        <p:txBody>
          <a:bodyPr>
            <a:noAutofit/>
          </a:bodyPr>
          <a:lstStyle/>
          <a:p>
            <a:r>
              <a:rPr lang="en-US" sz="3892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Keeping Pace with K-12 Online Learning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Arial" pitchFamily="-110" charset="0"/>
              </a:rPr>
              <a:t>Lisa Gillis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Arial" pitchFamily="-110" charset="0"/>
              </a:rPr>
              <a:t>Mickey Revenaugh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Arial" pitchFamily="-110" charset="0"/>
              </a:rPr>
              <a:t>John Watson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Arial" pitchFamily="-110" charset="0"/>
              </a:rPr>
              <a:t>Julie Young</a:t>
            </a:r>
          </a:p>
          <a:p>
            <a:endParaRPr lang="en-US" dirty="0" smtClean="0">
              <a:solidFill>
                <a:schemeClr val="tx1"/>
              </a:solidFill>
              <a:latin typeface="Arial" pitchFamily="-110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Arial" pitchFamily="-110" charset="0"/>
              </a:rPr>
              <a:t>Presentation of findings this session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itchFamily="-110" charset="0"/>
              </a:rPr>
              <a:t>Join the discussion tomorrow at 2pm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itchFamily="-110" charset="0"/>
              </a:rPr>
              <a:t>Or online any time at www.kpk12.com</a:t>
            </a:r>
          </a:p>
          <a:p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2"/>
          <a:srcRect t="15000"/>
          <a:stretch>
            <a:fillRect/>
          </a:stretch>
        </p:blipFill>
        <p:spPr>
          <a:xfrm>
            <a:off x="5778500" y="0"/>
            <a:ext cx="3365500" cy="155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P10-AnnualSVSEnrollmentsGrap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r="294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l="4628" r="3306"/>
          <a:stretch>
            <a:fillRect/>
          </a:stretch>
        </p:blipFill>
        <p:spPr>
          <a:xfrm>
            <a:off x="0" y="0"/>
            <a:ext cx="925406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P10-FTma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90" y="0"/>
            <a:ext cx="88834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8555"/>
            <a:ext cx="8820031" cy="650522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Full-time online schools: Growth and change</a:t>
            </a:r>
          </a:p>
          <a:p>
            <a:pPr algn="l"/>
            <a:endParaRPr lang="en-US" sz="3027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Estimated 200,000 full-time online students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15 - 20% annual increase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 expanding and shifting array of models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Results mixed (just like in brick-and-mortar!)</a:t>
            </a: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tabLst>
                <a:tab pos="1914525" algn="l"/>
              </a:tabLst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l"/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05556"/>
            <a:ext cx="8820031" cy="650522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District online programs</a:t>
            </a:r>
          </a:p>
          <a:p>
            <a:pPr algn="l"/>
            <a:endParaRPr lang="en-US" sz="3027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Number unknown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Estimates of total number of students online: 1.5 million</a:t>
            </a: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tabLst>
                <a:tab pos="1914525" algn="l"/>
              </a:tabLst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l"/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P10-EstDistrictProgram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90" y="0"/>
            <a:ext cx="88834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969" y="352778"/>
            <a:ext cx="8820031" cy="650522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numbers</a:t>
            </a:r>
          </a:p>
          <a:p>
            <a:pPr algn="l"/>
            <a:endParaRPr lang="en-US" sz="3027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450,000 course enrollments in state virtual schools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200,000 students in full-time online schools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?? in district programs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iNACOL estimates 1.5 million students online</a:t>
            </a: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tabLst>
                <a:tab pos="1914525" algn="l"/>
              </a:tabLst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l"/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969" y="352778"/>
            <a:ext cx="8820031" cy="650522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Key emerging issues</a:t>
            </a:r>
          </a:p>
          <a:p>
            <a:pPr algn="l"/>
            <a:endParaRPr lang="en-US" sz="3027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Blended learning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School turnarounds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Competency-based learning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Mobile learning</a:t>
            </a: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tabLst>
                <a:tab pos="1914525" algn="l"/>
              </a:tabLst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l"/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P10-definedimen-BlendedLearn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93" y="0"/>
            <a:ext cx="868101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59273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Blended Learning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Definitions of Blended Schools</a:t>
            </a:r>
          </a:p>
          <a:p>
            <a:r>
              <a:rPr lang="en-US" dirty="0" smtClean="0"/>
              <a:t>Is it more than a computer lab?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Decreased enrollment</a:t>
            </a:r>
          </a:p>
          <a:p>
            <a:pPr lvl="1"/>
            <a:r>
              <a:rPr lang="en-US" dirty="0" smtClean="0"/>
              <a:t>Extend course catalog</a:t>
            </a:r>
          </a:p>
          <a:p>
            <a:pPr lvl="1"/>
            <a:r>
              <a:rPr lang="en-US" dirty="0" smtClean="0"/>
              <a:t>Cost efficiencies</a:t>
            </a:r>
          </a:p>
          <a:p>
            <a:pPr lvl="1"/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integration into traditional classroom</a:t>
            </a:r>
          </a:p>
          <a:p>
            <a:r>
              <a:rPr lang="en-US" dirty="0" smtClean="0"/>
              <a:t>Learning Centers for niche populations</a:t>
            </a:r>
          </a:p>
          <a:p>
            <a:r>
              <a:rPr lang="en-US" dirty="0" smtClean="0"/>
              <a:t>Policy implications</a:t>
            </a:r>
          </a:p>
          <a:p>
            <a:pPr lvl="1"/>
            <a:r>
              <a:rPr lang="en-US" dirty="0" smtClean="0"/>
              <a:t>Should “blended” have separate policies?</a:t>
            </a:r>
          </a:p>
          <a:p>
            <a:r>
              <a:rPr lang="en-US" dirty="0" smtClean="0"/>
              <a:t>Full time virtual + F2F opportunities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969" y="352778"/>
            <a:ext cx="8820031" cy="650522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Key ongoing issues</a:t>
            </a:r>
          </a:p>
          <a:p>
            <a:pPr algn="l"/>
            <a:endParaRPr lang="en-US" sz="3027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Funding 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Quality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Access</a:t>
            </a: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tabLst>
                <a:tab pos="1914525" algn="l"/>
              </a:tabLst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l"/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P10-K12OnlineLearningMarketLandscap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1340556"/>
            <a:ext cx="9144000" cy="3333471"/>
          </a:xfrm>
        </p:spPr>
        <p:txBody>
          <a:bodyPr>
            <a:noAutofit/>
          </a:bodyPr>
          <a:lstStyle/>
          <a:p>
            <a:r>
              <a:rPr lang="en-US" sz="3892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Keeping Pace with K-12 Online Learning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Arial" pitchFamily="-110" charset="0"/>
              </a:rPr>
              <a:t>Lisa Gillis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Arial" pitchFamily="-110" charset="0"/>
              </a:rPr>
              <a:t>Mickey Revenaugh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Arial" pitchFamily="-110" charset="0"/>
              </a:rPr>
              <a:t>John Watson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Arial" pitchFamily="-110" charset="0"/>
              </a:rPr>
              <a:t>Julie Young</a:t>
            </a:r>
          </a:p>
          <a:p>
            <a:endParaRPr lang="en-US" dirty="0" smtClean="0">
              <a:solidFill>
                <a:schemeClr val="tx1"/>
              </a:solidFill>
              <a:latin typeface="Arial" pitchFamily="-110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Arial" pitchFamily="-110" charset="0"/>
              </a:rPr>
              <a:t>Presentation of findings this session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itchFamily="-110" charset="0"/>
              </a:rPr>
              <a:t>Join the discussion tomorrow at 2pm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itchFamily="-110" charset="0"/>
              </a:rPr>
              <a:t>Or online any time at www.kpk12.com</a:t>
            </a:r>
          </a:p>
          <a:p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3"/>
          <a:srcRect t="15000"/>
          <a:stretch>
            <a:fillRect/>
          </a:stretch>
        </p:blipFill>
        <p:spPr>
          <a:xfrm>
            <a:off x="5778500" y="0"/>
            <a:ext cx="3365500" cy="155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 smtClean="0"/>
              <a:t>FLVS Completion History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321" y="1344276"/>
            <a:ext cx="8301895" cy="431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592736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l="7484" t="8075" r="5988"/>
          <a:stretch>
            <a:fillRect/>
          </a:stretch>
        </p:blipFill>
        <p:spPr>
          <a:xfrm>
            <a:off x="5592737" y="2577342"/>
            <a:ext cx="3551263" cy="42806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96785" y="889000"/>
            <a:ext cx="20489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Sponsors: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969" y="352778"/>
            <a:ext cx="8820031" cy="6505222"/>
          </a:xfrm>
        </p:spPr>
        <p:txBody>
          <a:bodyPr>
            <a:normAutofit/>
          </a:bodyPr>
          <a:lstStyle/>
          <a:p>
            <a:pPr algn="l"/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discuss:</a:t>
            </a:r>
          </a:p>
          <a:p>
            <a:pPr algn="l"/>
            <a:endParaRPr lang="en-US" sz="3027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Key findings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District programs, full-time schools, state virtual schools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Key trends and implications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Questions and discussion</a:t>
            </a:r>
          </a:p>
          <a:p>
            <a:pPr algn="l">
              <a:tabLst>
                <a:tab pos="1914525" algn="l"/>
              </a:tabLst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l"/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P09-fig4-definedim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72" y="0"/>
            <a:ext cx="748145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r="7314"/>
          <a:stretch>
            <a:fillRect/>
          </a:stretch>
        </p:blipFill>
        <p:spPr>
          <a:xfrm>
            <a:off x="0" y="0"/>
            <a:ext cx="92324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P10-SVSma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90" y="0"/>
            <a:ext cx="88834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969" y="352778"/>
            <a:ext cx="8820031" cy="650522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Numbers: state virtual schools</a:t>
            </a:r>
          </a:p>
          <a:p>
            <a:pPr algn="l"/>
            <a:endParaRPr lang="en-US" sz="3027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450,000 course enrollments in state virtual schools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40% annual increase</a:t>
            </a:r>
          </a:p>
          <a:p>
            <a:pPr marL="514350" indent="-514350" algn="l">
              <a:buFont typeface="Arial"/>
              <a:buChar char="•"/>
              <a:tabLst>
                <a:tab pos="1914525" algn="l"/>
              </a:tabLst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But two schools account for nearly all the increase</a:t>
            </a: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l">
              <a:tabLst>
                <a:tab pos="1914525" algn="l"/>
              </a:tabLst>
            </a:pP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tabLst>
                <a:tab pos="1914525" algn="l"/>
              </a:tabLst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l"/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9781</TotalTime>
  <Words>282</Words>
  <Application>Microsoft Office PowerPoint</Application>
  <PresentationFormat>On-screen Show (4:3)</PresentationFormat>
  <Paragraphs>110</Paragraphs>
  <Slides>25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Blended Learning </vt:lpstr>
      <vt:lpstr>Blended Learning</vt:lpstr>
      <vt:lpstr>Slide 22</vt:lpstr>
      <vt:lpstr>Slide 23</vt:lpstr>
      <vt:lpstr>Slide 24</vt:lpstr>
      <vt:lpstr>FLVS Completion History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Group Discussion</dc:title>
  <dc:creator>John Watson</dc:creator>
  <cp:lastModifiedBy>Lauren Vashaw</cp:lastModifiedBy>
  <cp:revision>84</cp:revision>
  <dcterms:created xsi:type="dcterms:W3CDTF">2010-11-15T14:50:10Z</dcterms:created>
  <dcterms:modified xsi:type="dcterms:W3CDTF">2010-11-18T18:17:53Z</dcterms:modified>
</cp:coreProperties>
</file>